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5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Montserrat SemiBold" pitchFamily="2" charset="0"/>
      <p:bold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Mz3vRvB9/kaKqQE1wobhGYWJ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F2E315-8114-4E53-9117-A35F613D5ABC}">
  <a:tblStyle styleId="{4BF2E315-8114-4E53-9117-A35F613D5A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4" d="100"/>
          <a:sy n="184" d="100"/>
        </p:scale>
        <p:origin x="1056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8779eb460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8779eb460c_0_84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40559961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g3040559961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utral 1">
  <p:cSld name="1_Title slide logo banner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r="2257" b="8524"/>
          <a:stretch/>
        </p:blipFill>
        <p:spPr>
          <a:xfrm>
            <a:off x="-6725" y="200"/>
            <a:ext cx="9148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-2250" y="-125"/>
            <a:ext cx="91485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97621" y="-10633"/>
            <a:ext cx="5146379" cy="5151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5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4">
            <a:alphaModFix/>
          </a:blip>
          <a:srcRect t="29528" b="29525"/>
          <a:stretch/>
        </p:blipFill>
        <p:spPr>
          <a:xfrm>
            <a:off x="339875" y="4785346"/>
            <a:ext cx="1312553" cy="24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5"/>
          <p:cNvGrpSpPr/>
          <p:nvPr/>
        </p:nvGrpSpPr>
        <p:grpSpPr>
          <a:xfrm>
            <a:off x="6525120" y="1519783"/>
            <a:ext cx="496453" cy="1135562"/>
            <a:chOff x="6341220" y="1244786"/>
            <a:chExt cx="496453" cy="1135562"/>
          </a:xfrm>
        </p:grpSpPr>
        <p:grpSp>
          <p:nvGrpSpPr>
            <p:cNvPr id="18" name="Google Shape;18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9" name="Google Shape;19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5"/>
          <p:cNvGrpSpPr/>
          <p:nvPr/>
        </p:nvGrpSpPr>
        <p:grpSpPr>
          <a:xfrm>
            <a:off x="7486928" y="2698648"/>
            <a:ext cx="731226" cy="1672570"/>
            <a:chOff x="6341220" y="1244786"/>
            <a:chExt cx="496453" cy="1135562"/>
          </a:xfrm>
        </p:grpSpPr>
        <p:grpSp>
          <p:nvGrpSpPr>
            <p:cNvPr id="36" name="Google Shape;36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37" name="Google Shape;37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52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5"/>
          <p:cNvGrpSpPr/>
          <p:nvPr/>
        </p:nvGrpSpPr>
        <p:grpSpPr>
          <a:xfrm>
            <a:off x="8379458" y="1459462"/>
            <a:ext cx="302688" cy="692353"/>
            <a:chOff x="6341220" y="1244786"/>
            <a:chExt cx="496453" cy="1135562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55" name="Google Shape;55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" name="Google Shape;70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5"/>
          <p:cNvGrpSpPr/>
          <p:nvPr/>
        </p:nvGrpSpPr>
        <p:grpSpPr>
          <a:xfrm>
            <a:off x="5927095" y="3726342"/>
            <a:ext cx="496453" cy="1135562"/>
            <a:chOff x="6341220" y="1244786"/>
            <a:chExt cx="496453" cy="1135562"/>
          </a:xfrm>
        </p:grpSpPr>
        <p:grpSp>
          <p:nvGrpSpPr>
            <p:cNvPr id="72" name="Google Shape;72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73" name="Google Shape;73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7310191" y="722067"/>
            <a:ext cx="362560" cy="829301"/>
            <a:chOff x="6341220" y="1244786"/>
            <a:chExt cx="496453" cy="1135562"/>
          </a:xfrm>
        </p:grpSpPr>
        <p:grpSp>
          <p:nvGrpSpPr>
            <p:cNvPr id="90" name="Google Shape;90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91" name="Google Shape;91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/>
          <p:nvPr/>
        </p:nvSpPr>
        <p:spPr>
          <a:xfrm>
            <a:off x="6103019" y="5969"/>
            <a:ext cx="3038756" cy="2320025"/>
          </a:xfrm>
          <a:custGeom>
            <a:avLst/>
            <a:gdLst/>
            <a:ahLst/>
            <a:cxnLst/>
            <a:rect l="l" t="t" r="r" b="b"/>
            <a:pathLst>
              <a:path w="3038756" h="2320025" extrusionOk="0">
                <a:moveTo>
                  <a:pt x="5622" y="0"/>
                </a:moveTo>
                <a:lnTo>
                  <a:pt x="3038756" y="0"/>
                </a:lnTo>
                <a:lnTo>
                  <a:pt x="3038756" y="2157313"/>
                </a:lnTo>
                <a:lnTo>
                  <a:pt x="2865496" y="2220727"/>
                </a:lnTo>
                <a:cubicBezTo>
                  <a:pt x="2658014" y="2285260"/>
                  <a:pt x="2437415" y="2320025"/>
                  <a:pt x="2208697" y="2320025"/>
                </a:cubicBezTo>
                <a:cubicBezTo>
                  <a:pt x="988867" y="2320025"/>
                  <a:pt x="0" y="1331158"/>
                  <a:pt x="0" y="111328"/>
                </a:cubicBezTo>
                <a:close/>
              </a:path>
            </a:pathLst>
          </a:custGeom>
          <a:solidFill>
            <a:schemeClr val="l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664718" y="992565"/>
            <a:ext cx="1149300" cy="1149300"/>
          </a:xfrm>
          <a:prstGeom prst="ellipse">
            <a:avLst/>
          </a:prstGeom>
          <a:solidFill>
            <a:schemeClr val="accen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1" y="12247"/>
            <a:ext cx="1369609" cy="1589202"/>
          </a:xfrm>
          <a:custGeom>
            <a:avLst/>
            <a:gdLst/>
            <a:ahLst/>
            <a:cxnLst/>
            <a:rect l="l" t="t" r="r" b="b"/>
            <a:pathLst>
              <a:path w="1369609" h="1589202" extrusionOk="0">
                <a:moveTo>
                  <a:pt x="0" y="0"/>
                </a:moveTo>
                <a:lnTo>
                  <a:pt x="1286956" y="0"/>
                </a:lnTo>
                <a:lnTo>
                  <a:pt x="1345951" y="190052"/>
                </a:lnTo>
                <a:cubicBezTo>
                  <a:pt x="1361463" y="265856"/>
                  <a:pt x="1369609" y="344343"/>
                  <a:pt x="1369609" y="424733"/>
                </a:cubicBezTo>
                <a:cubicBezTo>
                  <a:pt x="1369609" y="1067851"/>
                  <a:pt x="848258" y="1589202"/>
                  <a:pt x="205140" y="1589202"/>
                </a:cubicBezTo>
                <a:cubicBezTo>
                  <a:pt x="164945" y="1589202"/>
                  <a:pt x="125226" y="1587166"/>
                  <a:pt x="86080" y="1583190"/>
                </a:cubicBezTo>
                <a:lnTo>
                  <a:pt x="0" y="1570053"/>
                </a:lnTo>
                <a:close/>
              </a:path>
            </a:pathLst>
          </a:custGeom>
          <a:solidFill>
            <a:schemeClr val="accen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4264997" y="799493"/>
            <a:ext cx="680400" cy="680400"/>
          </a:xfrm>
          <a:prstGeom prst="ellipse">
            <a:avLst/>
          </a:prstGeom>
          <a:solidFill>
            <a:schemeClr val="accen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-10076821">
            <a:off x="7137594" y="5001646"/>
            <a:ext cx="56029" cy="56029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9" y="38999"/>
                </a:moveTo>
                <a:cubicBezTo>
                  <a:pt x="77999" y="60538"/>
                  <a:pt x="60538" y="77999"/>
                  <a:pt x="38999" y="77999"/>
                </a:cubicBezTo>
                <a:cubicBezTo>
                  <a:pt x="17461" y="77999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9" y="17461"/>
                  <a:pt x="77999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 rot="-8235408">
            <a:off x="7137532" y="4852836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 rot="-9652212">
            <a:off x="7137513" y="4927317"/>
            <a:ext cx="55930" cy="55930"/>
          </a:xfrm>
          <a:custGeom>
            <a:avLst/>
            <a:gdLst/>
            <a:ahLst/>
            <a:cxnLst/>
            <a:rect l="l" t="t" r="r" b="b"/>
            <a:pathLst>
              <a:path w="77995" h="77995" extrusionOk="0">
                <a:moveTo>
                  <a:pt x="77996" y="38998"/>
                </a:moveTo>
                <a:cubicBezTo>
                  <a:pt x="77996" y="60536"/>
                  <a:pt x="60536" y="77996"/>
                  <a:pt x="38998" y="77996"/>
                </a:cubicBezTo>
                <a:cubicBezTo>
                  <a:pt x="17460" y="77996"/>
                  <a:pt x="0" y="60536"/>
                  <a:pt x="0" y="38998"/>
                </a:cubicBezTo>
                <a:cubicBezTo>
                  <a:pt x="0" y="17460"/>
                  <a:pt x="17460" y="0"/>
                  <a:pt x="38998" y="0"/>
                </a:cubicBezTo>
                <a:cubicBezTo>
                  <a:pt x="60536" y="0"/>
                  <a:pt x="77996" y="17460"/>
                  <a:pt x="77996" y="3899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 rot="-6741503">
            <a:off x="7137550" y="5076284"/>
            <a:ext cx="55874" cy="55874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8" y="38999"/>
                </a:moveTo>
                <a:cubicBezTo>
                  <a:pt x="77998" y="60538"/>
                  <a:pt x="60538" y="77998"/>
                  <a:pt x="38999" y="77998"/>
                </a:cubicBezTo>
                <a:cubicBezTo>
                  <a:pt x="17461" y="77998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8" y="17461"/>
                  <a:pt x="77998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 rot="-5400000">
            <a:off x="6991767" y="4927300"/>
            <a:ext cx="55964" cy="55964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8000" y="39000"/>
                </a:moveTo>
                <a:cubicBezTo>
                  <a:pt x="78000" y="60539"/>
                  <a:pt x="60539" y="78000"/>
                  <a:pt x="39000" y="78000"/>
                </a:cubicBezTo>
                <a:cubicBezTo>
                  <a:pt x="17461" y="78000"/>
                  <a:pt x="0" y="60539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9" y="0"/>
                  <a:pt x="78000" y="17461"/>
                  <a:pt x="78000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 rot="-9367123">
            <a:off x="7283072" y="4927496"/>
            <a:ext cx="55871" cy="55871"/>
          </a:xfrm>
          <a:custGeom>
            <a:avLst/>
            <a:gdLst/>
            <a:ahLst/>
            <a:cxnLst/>
            <a:rect l="l" t="t" r="r" b="b"/>
            <a:pathLst>
              <a:path w="77997" h="77997" extrusionOk="0">
                <a:moveTo>
                  <a:pt x="77997" y="38999"/>
                </a:moveTo>
                <a:cubicBezTo>
                  <a:pt x="77997" y="60537"/>
                  <a:pt x="60537" y="77997"/>
                  <a:pt x="38999" y="77997"/>
                </a:cubicBezTo>
                <a:cubicBezTo>
                  <a:pt x="17460" y="77997"/>
                  <a:pt x="0" y="60537"/>
                  <a:pt x="0" y="38999"/>
                </a:cubicBezTo>
                <a:cubicBezTo>
                  <a:pt x="0" y="17460"/>
                  <a:pt x="17460" y="0"/>
                  <a:pt x="38999" y="0"/>
                </a:cubicBezTo>
                <a:cubicBezTo>
                  <a:pt x="60537" y="0"/>
                  <a:pt x="77997" y="17460"/>
                  <a:pt x="77997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 rot="-8100000">
            <a:off x="7064831" y="4852870"/>
            <a:ext cx="55981" cy="55981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7999" y="39000"/>
                </a:moveTo>
                <a:cubicBezTo>
                  <a:pt x="77999" y="60538"/>
                  <a:pt x="60538" y="77999"/>
                  <a:pt x="39000" y="77999"/>
                </a:cubicBezTo>
                <a:cubicBezTo>
                  <a:pt x="17461" y="77999"/>
                  <a:pt x="0" y="60538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8" y="0"/>
                  <a:pt x="77999" y="17461"/>
                  <a:pt x="77999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 rot="-10001449">
            <a:off x="7210446" y="4852927"/>
            <a:ext cx="55909" cy="55909"/>
          </a:xfrm>
          <a:custGeom>
            <a:avLst/>
            <a:gdLst/>
            <a:ahLst/>
            <a:cxnLst/>
            <a:rect l="l" t="t" r="r" b="b"/>
            <a:pathLst>
              <a:path w="78003" h="78003" extrusionOk="0">
                <a:moveTo>
                  <a:pt x="78004" y="39002"/>
                </a:moveTo>
                <a:cubicBezTo>
                  <a:pt x="78004" y="60542"/>
                  <a:pt x="60542" y="78004"/>
                  <a:pt x="39002" y="78004"/>
                </a:cubicBezTo>
                <a:cubicBezTo>
                  <a:pt x="17462" y="78004"/>
                  <a:pt x="0" y="60542"/>
                  <a:pt x="0" y="39002"/>
                </a:cubicBezTo>
                <a:cubicBezTo>
                  <a:pt x="0" y="17462"/>
                  <a:pt x="17462" y="0"/>
                  <a:pt x="39002" y="0"/>
                </a:cubicBezTo>
                <a:cubicBezTo>
                  <a:pt x="60542" y="0"/>
                  <a:pt x="78004" y="17462"/>
                  <a:pt x="78004" y="3900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 rot="-8235408">
            <a:off x="7137414" y="4778280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7042961" y="5068652"/>
            <a:ext cx="247518" cy="74849"/>
          </a:xfrm>
          <a:custGeom>
            <a:avLst/>
            <a:gdLst/>
            <a:ahLst/>
            <a:cxnLst/>
            <a:rect l="l" t="t" r="r" b="b"/>
            <a:pathLst>
              <a:path w="247518" h="74849" extrusionOk="0">
                <a:moveTo>
                  <a:pt x="123759" y="0"/>
                </a:moveTo>
                <a:cubicBezTo>
                  <a:pt x="163562" y="0"/>
                  <a:pt x="199597" y="16186"/>
                  <a:pt x="225681" y="42355"/>
                </a:cubicBezTo>
                <a:lnTo>
                  <a:pt x="247518" y="74849"/>
                </a:lnTo>
                <a:lnTo>
                  <a:pt x="0" y="74849"/>
                </a:lnTo>
                <a:lnTo>
                  <a:pt x="21838" y="42355"/>
                </a:lnTo>
                <a:cubicBezTo>
                  <a:pt x="47922" y="16186"/>
                  <a:pt x="83956" y="0"/>
                  <a:pt x="123759" y="0"/>
                </a:cubicBezTo>
                <a:close/>
              </a:path>
            </a:pathLst>
          </a:custGeom>
          <a:solidFill>
            <a:srgbClr val="0D4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1050733" y="503642"/>
            <a:ext cx="382170" cy="874155"/>
            <a:chOff x="6341220" y="1244786"/>
            <a:chExt cx="496453" cy="1135562"/>
          </a:xfrm>
        </p:grpSpPr>
        <p:grpSp>
          <p:nvGrpSpPr>
            <p:cNvPr id="122" name="Google Shape;122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23" name="Google Shape;123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" name="Google Shape;138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9" name="Google Shape;139;p5"/>
          <p:cNvCxnSpPr/>
          <p:nvPr/>
        </p:nvCxnSpPr>
        <p:spPr>
          <a:xfrm>
            <a:off x="496475" y="2758025"/>
            <a:ext cx="1997100" cy="0"/>
          </a:xfrm>
          <a:prstGeom prst="straightConnector1">
            <a:avLst/>
          </a:prstGeom>
          <a:noFill/>
          <a:ln w="9525" cap="flat" cmpd="sng">
            <a:solidFill>
              <a:srgbClr val="23AF7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5"/>
          <p:cNvSpPr txBox="1">
            <a:spLocks noGrp="1"/>
          </p:cNvSpPr>
          <p:nvPr>
            <p:ph type="ctrTitle"/>
          </p:nvPr>
        </p:nvSpPr>
        <p:spPr>
          <a:xfrm>
            <a:off x="384050" y="1426475"/>
            <a:ext cx="5974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36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384048" y="2807208"/>
            <a:ext cx="5029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light">
  <p:cSld name="TITLE_AND_BODY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0" y="0"/>
            <a:ext cx="9144000" cy="841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>
            <a:spLocks noGrp="1"/>
          </p:cNvSpPr>
          <p:nvPr>
            <p:ph type="sldNum" idx="12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1_5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sldNum" idx="12"/>
          </p:nvPr>
        </p:nvSpPr>
        <p:spPr>
          <a:xfrm>
            <a:off x="8293608" y="4808675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utral 1 1">
  <p:cSld name="1_Title slide logo banner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/>
          <p:cNvPicPr preferRelativeResize="0"/>
          <p:nvPr/>
        </p:nvPicPr>
        <p:blipFill rotWithShape="1">
          <a:blip r:embed="rId2">
            <a:alphaModFix/>
          </a:blip>
          <a:srcRect r="2257" b="8524"/>
          <a:stretch/>
        </p:blipFill>
        <p:spPr>
          <a:xfrm>
            <a:off x="-6725" y="200"/>
            <a:ext cx="9148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-2250" y="-125"/>
            <a:ext cx="91485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97621" y="-10633"/>
            <a:ext cx="5146379" cy="5151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8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t="29528" b="29525"/>
          <a:stretch/>
        </p:blipFill>
        <p:spPr>
          <a:xfrm>
            <a:off x="339875" y="4785346"/>
            <a:ext cx="1312553" cy="24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8"/>
          <p:cNvGrpSpPr/>
          <p:nvPr/>
        </p:nvGrpSpPr>
        <p:grpSpPr>
          <a:xfrm>
            <a:off x="6525120" y="1519783"/>
            <a:ext cx="496453" cy="1135562"/>
            <a:chOff x="6341220" y="1244786"/>
            <a:chExt cx="496453" cy="1135562"/>
          </a:xfrm>
        </p:grpSpPr>
        <p:grpSp>
          <p:nvGrpSpPr>
            <p:cNvPr id="157" name="Google Shape;157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58" name="Google Shape;158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7486928" y="2698648"/>
            <a:ext cx="731226" cy="1672570"/>
            <a:chOff x="6341220" y="1244786"/>
            <a:chExt cx="496453" cy="1135562"/>
          </a:xfrm>
        </p:grpSpPr>
        <p:grpSp>
          <p:nvGrpSpPr>
            <p:cNvPr id="175" name="Google Shape;175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76" name="Google Shape;176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8"/>
          <p:cNvGrpSpPr/>
          <p:nvPr/>
        </p:nvGrpSpPr>
        <p:grpSpPr>
          <a:xfrm>
            <a:off x="8379458" y="1459462"/>
            <a:ext cx="302688" cy="692353"/>
            <a:chOff x="6341220" y="1244786"/>
            <a:chExt cx="496453" cy="1135562"/>
          </a:xfrm>
        </p:grpSpPr>
        <p:grpSp>
          <p:nvGrpSpPr>
            <p:cNvPr id="193" name="Google Shape;193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94" name="Google Shape;194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" name="Google Shape;209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5927095" y="3726342"/>
            <a:ext cx="496453" cy="1135562"/>
            <a:chOff x="6341220" y="1244786"/>
            <a:chExt cx="496453" cy="1135562"/>
          </a:xfrm>
        </p:grpSpPr>
        <p:grpSp>
          <p:nvGrpSpPr>
            <p:cNvPr id="211" name="Google Shape;211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12" name="Google Shape;212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310191" y="722067"/>
            <a:ext cx="362560" cy="829301"/>
            <a:chOff x="6341220" y="1244786"/>
            <a:chExt cx="496453" cy="1135562"/>
          </a:xfrm>
        </p:grpSpPr>
        <p:grpSp>
          <p:nvGrpSpPr>
            <p:cNvPr id="229" name="Google Shape;229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30" name="Google Shape;230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8"/>
          <p:cNvSpPr/>
          <p:nvPr/>
        </p:nvSpPr>
        <p:spPr>
          <a:xfrm>
            <a:off x="6103019" y="5969"/>
            <a:ext cx="3038756" cy="2320025"/>
          </a:xfrm>
          <a:custGeom>
            <a:avLst/>
            <a:gdLst/>
            <a:ahLst/>
            <a:cxnLst/>
            <a:rect l="l" t="t" r="r" b="b"/>
            <a:pathLst>
              <a:path w="3038756" h="2320025" extrusionOk="0">
                <a:moveTo>
                  <a:pt x="5622" y="0"/>
                </a:moveTo>
                <a:lnTo>
                  <a:pt x="3038756" y="0"/>
                </a:lnTo>
                <a:lnTo>
                  <a:pt x="3038756" y="2157313"/>
                </a:lnTo>
                <a:lnTo>
                  <a:pt x="2865496" y="2220727"/>
                </a:lnTo>
                <a:cubicBezTo>
                  <a:pt x="2658014" y="2285260"/>
                  <a:pt x="2437415" y="2320025"/>
                  <a:pt x="2208697" y="2320025"/>
                </a:cubicBezTo>
                <a:cubicBezTo>
                  <a:pt x="988867" y="2320025"/>
                  <a:pt x="0" y="1331158"/>
                  <a:pt x="0" y="111328"/>
                </a:cubicBezTo>
                <a:close/>
              </a:path>
            </a:pathLst>
          </a:custGeom>
          <a:solidFill>
            <a:schemeClr val="l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4664718" y="992565"/>
            <a:ext cx="1149300" cy="1149300"/>
          </a:xfrm>
          <a:prstGeom prst="ellipse">
            <a:avLst/>
          </a:prstGeom>
          <a:solidFill>
            <a:schemeClr val="accen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" y="12247"/>
            <a:ext cx="1369609" cy="1589202"/>
          </a:xfrm>
          <a:custGeom>
            <a:avLst/>
            <a:gdLst/>
            <a:ahLst/>
            <a:cxnLst/>
            <a:rect l="l" t="t" r="r" b="b"/>
            <a:pathLst>
              <a:path w="1369609" h="1589202" extrusionOk="0">
                <a:moveTo>
                  <a:pt x="0" y="0"/>
                </a:moveTo>
                <a:lnTo>
                  <a:pt x="1286956" y="0"/>
                </a:lnTo>
                <a:lnTo>
                  <a:pt x="1345951" y="190052"/>
                </a:lnTo>
                <a:cubicBezTo>
                  <a:pt x="1361463" y="265856"/>
                  <a:pt x="1369609" y="344343"/>
                  <a:pt x="1369609" y="424733"/>
                </a:cubicBezTo>
                <a:cubicBezTo>
                  <a:pt x="1369609" y="1067851"/>
                  <a:pt x="848258" y="1589202"/>
                  <a:pt x="205140" y="1589202"/>
                </a:cubicBezTo>
                <a:cubicBezTo>
                  <a:pt x="164945" y="1589202"/>
                  <a:pt x="125226" y="1587166"/>
                  <a:pt x="86080" y="1583190"/>
                </a:cubicBezTo>
                <a:lnTo>
                  <a:pt x="0" y="1570053"/>
                </a:lnTo>
                <a:close/>
              </a:path>
            </a:pathLst>
          </a:custGeom>
          <a:solidFill>
            <a:schemeClr val="accen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4264997" y="799493"/>
            <a:ext cx="680400" cy="680400"/>
          </a:xfrm>
          <a:prstGeom prst="ellipse">
            <a:avLst/>
          </a:prstGeom>
          <a:solidFill>
            <a:schemeClr val="accent1">
              <a:alpha val="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 rot="-10076821">
            <a:off x="7137594" y="5001646"/>
            <a:ext cx="56029" cy="56029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9" y="38999"/>
                </a:moveTo>
                <a:cubicBezTo>
                  <a:pt x="77999" y="60538"/>
                  <a:pt x="60538" y="77999"/>
                  <a:pt x="38999" y="77999"/>
                </a:cubicBezTo>
                <a:cubicBezTo>
                  <a:pt x="17461" y="77999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9" y="17461"/>
                  <a:pt x="77999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 rot="-8235408">
            <a:off x="7137532" y="4852836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 rot="-9652212">
            <a:off x="7137513" y="4927317"/>
            <a:ext cx="55930" cy="55930"/>
          </a:xfrm>
          <a:custGeom>
            <a:avLst/>
            <a:gdLst/>
            <a:ahLst/>
            <a:cxnLst/>
            <a:rect l="l" t="t" r="r" b="b"/>
            <a:pathLst>
              <a:path w="77995" h="77995" extrusionOk="0">
                <a:moveTo>
                  <a:pt x="77996" y="38998"/>
                </a:moveTo>
                <a:cubicBezTo>
                  <a:pt x="77996" y="60536"/>
                  <a:pt x="60536" y="77996"/>
                  <a:pt x="38998" y="77996"/>
                </a:cubicBezTo>
                <a:cubicBezTo>
                  <a:pt x="17460" y="77996"/>
                  <a:pt x="0" y="60536"/>
                  <a:pt x="0" y="38998"/>
                </a:cubicBezTo>
                <a:cubicBezTo>
                  <a:pt x="0" y="17460"/>
                  <a:pt x="17460" y="0"/>
                  <a:pt x="38998" y="0"/>
                </a:cubicBezTo>
                <a:cubicBezTo>
                  <a:pt x="60536" y="0"/>
                  <a:pt x="77996" y="17460"/>
                  <a:pt x="77996" y="3899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 rot="-6741503">
            <a:off x="7137550" y="5076284"/>
            <a:ext cx="55874" cy="55874"/>
          </a:xfrm>
          <a:custGeom>
            <a:avLst/>
            <a:gdLst/>
            <a:ahLst/>
            <a:cxnLst/>
            <a:rect l="l" t="t" r="r" b="b"/>
            <a:pathLst>
              <a:path w="77998" h="77998" extrusionOk="0">
                <a:moveTo>
                  <a:pt x="77998" y="38999"/>
                </a:moveTo>
                <a:cubicBezTo>
                  <a:pt x="77998" y="60538"/>
                  <a:pt x="60538" y="77998"/>
                  <a:pt x="38999" y="77998"/>
                </a:cubicBezTo>
                <a:cubicBezTo>
                  <a:pt x="17461" y="77998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8" y="17461"/>
                  <a:pt x="77998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 rot="-5400000">
            <a:off x="6991767" y="4927300"/>
            <a:ext cx="55964" cy="55964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8000" y="39000"/>
                </a:moveTo>
                <a:cubicBezTo>
                  <a:pt x="78000" y="60539"/>
                  <a:pt x="60539" y="78000"/>
                  <a:pt x="39000" y="78000"/>
                </a:cubicBezTo>
                <a:cubicBezTo>
                  <a:pt x="17461" y="78000"/>
                  <a:pt x="0" y="60539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9" y="0"/>
                  <a:pt x="78000" y="17461"/>
                  <a:pt x="78000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 rot="-9367123">
            <a:off x="7283072" y="4927496"/>
            <a:ext cx="55871" cy="55871"/>
          </a:xfrm>
          <a:custGeom>
            <a:avLst/>
            <a:gdLst/>
            <a:ahLst/>
            <a:cxnLst/>
            <a:rect l="l" t="t" r="r" b="b"/>
            <a:pathLst>
              <a:path w="77997" h="77997" extrusionOk="0">
                <a:moveTo>
                  <a:pt x="77997" y="38999"/>
                </a:moveTo>
                <a:cubicBezTo>
                  <a:pt x="77997" y="60537"/>
                  <a:pt x="60537" y="77997"/>
                  <a:pt x="38999" y="77997"/>
                </a:cubicBezTo>
                <a:cubicBezTo>
                  <a:pt x="17460" y="77997"/>
                  <a:pt x="0" y="60537"/>
                  <a:pt x="0" y="38999"/>
                </a:cubicBezTo>
                <a:cubicBezTo>
                  <a:pt x="0" y="17460"/>
                  <a:pt x="17460" y="0"/>
                  <a:pt x="38999" y="0"/>
                </a:cubicBezTo>
                <a:cubicBezTo>
                  <a:pt x="60537" y="0"/>
                  <a:pt x="77997" y="17460"/>
                  <a:pt x="77997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 rot="-8100000">
            <a:off x="7064831" y="4852870"/>
            <a:ext cx="55981" cy="55981"/>
          </a:xfrm>
          <a:custGeom>
            <a:avLst/>
            <a:gdLst/>
            <a:ahLst/>
            <a:cxnLst/>
            <a:rect l="l" t="t" r="r" b="b"/>
            <a:pathLst>
              <a:path w="77999" h="77999" extrusionOk="0">
                <a:moveTo>
                  <a:pt x="77999" y="39000"/>
                </a:moveTo>
                <a:cubicBezTo>
                  <a:pt x="77999" y="60538"/>
                  <a:pt x="60538" y="77999"/>
                  <a:pt x="39000" y="77999"/>
                </a:cubicBezTo>
                <a:cubicBezTo>
                  <a:pt x="17461" y="77999"/>
                  <a:pt x="0" y="60538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8" y="0"/>
                  <a:pt x="77999" y="17461"/>
                  <a:pt x="77999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 rot="-10001449">
            <a:off x="7210446" y="4852927"/>
            <a:ext cx="55909" cy="55909"/>
          </a:xfrm>
          <a:custGeom>
            <a:avLst/>
            <a:gdLst/>
            <a:ahLst/>
            <a:cxnLst/>
            <a:rect l="l" t="t" r="r" b="b"/>
            <a:pathLst>
              <a:path w="78003" h="78003" extrusionOk="0">
                <a:moveTo>
                  <a:pt x="78004" y="39002"/>
                </a:moveTo>
                <a:cubicBezTo>
                  <a:pt x="78004" y="60542"/>
                  <a:pt x="60542" y="78004"/>
                  <a:pt x="39002" y="78004"/>
                </a:cubicBezTo>
                <a:cubicBezTo>
                  <a:pt x="17462" y="78004"/>
                  <a:pt x="0" y="60542"/>
                  <a:pt x="0" y="39002"/>
                </a:cubicBezTo>
                <a:cubicBezTo>
                  <a:pt x="0" y="17462"/>
                  <a:pt x="17462" y="0"/>
                  <a:pt x="39002" y="0"/>
                </a:cubicBezTo>
                <a:cubicBezTo>
                  <a:pt x="60542" y="0"/>
                  <a:pt x="78004" y="17462"/>
                  <a:pt x="78004" y="3900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 rot="-8235408">
            <a:off x="7137414" y="4778280"/>
            <a:ext cx="56026" cy="56026"/>
          </a:xfrm>
          <a:custGeom>
            <a:avLst/>
            <a:gdLst/>
            <a:ahLst/>
            <a:cxnLst/>
            <a:rect l="l" t="t" r="r" b="b"/>
            <a:pathLst>
              <a:path w="78001" h="78001" extrusionOk="0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7042961" y="5068652"/>
            <a:ext cx="247518" cy="74849"/>
          </a:xfrm>
          <a:custGeom>
            <a:avLst/>
            <a:gdLst/>
            <a:ahLst/>
            <a:cxnLst/>
            <a:rect l="l" t="t" r="r" b="b"/>
            <a:pathLst>
              <a:path w="247518" h="74849" extrusionOk="0">
                <a:moveTo>
                  <a:pt x="123759" y="0"/>
                </a:moveTo>
                <a:cubicBezTo>
                  <a:pt x="163562" y="0"/>
                  <a:pt x="199597" y="16186"/>
                  <a:pt x="225681" y="42355"/>
                </a:cubicBezTo>
                <a:lnTo>
                  <a:pt x="247518" y="74849"/>
                </a:lnTo>
                <a:lnTo>
                  <a:pt x="0" y="74849"/>
                </a:lnTo>
                <a:lnTo>
                  <a:pt x="21838" y="42355"/>
                </a:lnTo>
                <a:cubicBezTo>
                  <a:pt x="47922" y="16186"/>
                  <a:pt x="83956" y="0"/>
                  <a:pt x="123759" y="0"/>
                </a:cubicBezTo>
                <a:close/>
              </a:path>
            </a:pathLst>
          </a:custGeom>
          <a:solidFill>
            <a:srgbClr val="0D4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8"/>
          <p:cNvGrpSpPr/>
          <p:nvPr/>
        </p:nvGrpSpPr>
        <p:grpSpPr>
          <a:xfrm>
            <a:off x="1050733" y="503642"/>
            <a:ext cx="382170" cy="874155"/>
            <a:chOff x="6341220" y="1244786"/>
            <a:chExt cx="496453" cy="1135562"/>
          </a:xfrm>
        </p:grpSpPr>
        <p:grpSp>
          <p:nvGrpSpPr>
            <p:cNvPr id="261" name="Google Shape;261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62" name="Google Shape;262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77995" extrusionOk="0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77997" extrusionOk="0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avLst/>
                <a:gdLst/>
                <a:ahLst/>
                <a:cxnLst/>
                <a:rect l="l" t="t" r="r" b="b"/>
                <a:pathLst>
                  <a:path w="77999" h="77999" extrusionOk="0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avLst/>
                <a:gdLst/>
                <a:ahLst/>
                <a:cxnLst/>
                <a:rect l="l" t="t" r="r" b="b"/>
                <a:pathLst>
                  <a:path w="78003" h="78003" extrusionOk="0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77998" h="77998" extrusionOk="0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avLst/>
                <a:gdLst/>
                <a:ahLst/>
                <a:cxnLst/>
                <a:rect l="l" t="t" r="r" b="b"/>
                <a:pathLst>
                  <a:path w="78001" h="78001" extrusionOk="0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" name="Google Shape;277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8"/>
          <p:cNvSpPr/>
          <p:nvPr/>
        </p:nvSpPr>
        <p:spPr>
          <a:xfrm>
            <a:off x="2425" y="1470775"/>
            <a:ext cx="9144000" cy="1977600"/>
          </a:xfrm>
          <a:prstGeom prst="rect">
            <a:avLst/>
          </a:prstGeom>
          <a:solidFill>
            <a:srgbClr val="FFFFFF">
              <a:alpha val="2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>
            <a:spLocks noGrp="1"/>
          </p:cNvSpPr>
          <p:nvPr>
            <p:ph type="ctrTitle"/>
          </p:nvPr>
        </p:nvSpPr>
        <p:spPr>
          <a:xfrm>
            <a:off x="384050" y="2102375"/>
            <a:ext cx="8091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36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dditional Info">
  <p:cSld name="TITLE_AND_BODY_1_2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/>
          <p:nvPr/>
        </p:nvSpPr>
        <p:spPr>
          <a:xfrm>
            <a:off x="0" y="0"/>
            <a:ext cx="2723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10"/>
          <p:cNvSpPr txBox="1">
            <a:spLocks noGrp="1"/>
          </p:cNvSpPr>
          <p:nvPr>
            <p:ph type="title"/>
          </p:nvPr>
        </p:nvSpPr>
        <p:spPr>
          <a:xfrm>
            <a:off x="2764150" y="173725"/>
            <a:ext cx="6094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3" name="Google Shape;283;p10"/>
          <p:cNvSpPr txBox="1">
            <a:spLocks noGrp="1"/>
          </p:cNvSpPr>
          <p:nvPr>
            <p:ph type="sldNum" idx="12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84" name="Google Shape;284;p10"/>
          <p:cNvSpPr txBox="1">
            <a:spLocks noGrp="1"/>
          </p:cNvSpPr>
          <p:nvPr>
            <p:ph type="body" idx="1"/>
          </p:nvPr>
        </p:nvSpPr>
        <p:spPr>
          <a:xfrm>
            <a:off x="2764150" y="841250"/>
            <a:ext cx="6094801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_AND_BODY_1_1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ef99b5d3c_0_17"/>
          <p:cNvSpPr txBox="1">
            <a:spLocks noGrp="1"/>
          </p:cNvSpPr>
          <p:nvPr>
            <p:ph type="title"/>
          </p:nvPr>
        </p:nvSpPr>
        <p:spPr>
          <a:xfrm>
            <a:off x="320040" y="341494"/>
            <a:ext cx="8503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7" name="Google Shape;287;g2cef99b5d3c_0_17"/>
          <p:cNvSpPr txBox="1">
            <a:spLocks noGrp="1"/>
          </p:cNvSpPr>
          <p:nvPr>
            <p:ph type="sldNum" idx="12"/>
          </p:nvPr>
        </p:nvSpPr>
        <p:spPr>
          <a:xfrm>
            <a:off x="8690911" y="4847266"/>
            <a:ext cx="132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_AND_BODY_1_14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779eb460c_0_109"/>
          <p:cNvSpPr txBox="1">
            <a:spLocks noGrp="1"/>
          </p:cNvSpPr>
          <p:nvPr>
            <p:ph type="title"/>
          </p:nvPr>
        </p:nvSpPr>
        <p:spPr>
          <a:xfrm>
            <a:off x="320040" y="341494"/>
            <a:ext cx="8503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95" name="Google Shape;295;g38779eb460c_0_109"/>
          <p:cNvSpPr txBox="1">
            <a:spLocks noGrp="1"/>
          </p:cNvSpPr>
          <p:nvPr>
            <p:ph type="sldNum" idx="12"/>
          </p:nvPr>
        </p:nvSpPr>
        <p:spPr>
          <a:xfrm>
            <a:off x="8690911" y="4847266"/>
            <a:ext cx="132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Google Shape;8;p4"/>
          <p:cNvPicPr preferRelativeResize="0"/>
          <p:nvPr/>
        </p:nvPicPr>
        <p:blipFill rotWithShape="1">
          <a:blip r:embed="rId8">
            <a:alphaModFix/>
          </a:blip>
          <a:srcRect t="29528" b="29525"/>
          <a:stretch/>
        </p:blipFill>
        <p:spPr>
          <a:xfrm>
            <a:off x="339857" y="4787809"/>
            <a:ext cx="1295974" cy="241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4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779eb460c_0_104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sz="16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90" name="Google Shape;290;g38779eb460c_0_104"/>
          <p:cNvSpPr txBox="1">
            <a:spLocks noGrp="1"/>
          </p:cNvSpPr>
          <p:nvPr>
            <p:ph type="body" idx="1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91" name="Google Shape;291;g38779eb460c_0_104"/>
          <p:cNvPicPr preferRelativeResize="0"/>
          <p:nvPr/>
        </p:nvPicPr>
        <p:blipFill rotWithShape="1">
          <a:blip r:embed="rId3">
            <a:alphaModFix/>
          </a:blip>
          <a:srcRect t="29526" b="29526"/>
          <a:stretch/>
        </p:blipFill>
        <p:spPr>
          <a:xfrm>
            <a:off x="109564" y="4787809"/>
            <a:ext cx="1295975" cy="241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g38779eb460c_0_104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>
          <a:xfrm>
            <a:off x="384050" y="2011773"/>
            <a:ext cx="5974800" cy="69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General Assembly</a:t>
            </a:r>
            <a:endParaRPr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>
          <a:xfrm>
            <a:off x="384048" y="2807208"/>
            <a:ext cx="5029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In-person meeting, October 23</a:t>
            </a:r>
            <a:r>
              <a:rPr lang="en" baseline="30000"/>
              <a:t>rd</a:t>
            </a:r>
            <a:r>
              <a:rPr lang="en"/>
              <a:t> 2025</a:t>
            </a:r>
            <a:endParaRPr/>
          </a:p>
        </p:txBody>
      </p:sp>
      <p:pic>
        <p:nvPicPr>
          <p:cNvPr id="302" name="Google Shape;3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728" y="794013"/>
            <a:ext cx="3898131" cy="177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38779eb460c_0_84" title="BMFTR_Logo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174" y="-37490"/>
            <a:ext cx="1680051" cy="86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38779eb460c_0_84"/>
          <p:cNvSpPr/>
          <p:nvPr/>
        </p:nvSpPr>
        <p:spPr>
          <a:xfrm>
            <a:off x="337625" y="793415"/>
            <a:ext cx="8402700" cy="307800"/>
          </a:xfrm>
          <a:prstGeom prst="round2SameRect">
            <a:avLst>
              <a:gd name="adj1" fmla="val 24431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9" name="Google Shape;309;g38779eb460c_0_84"/>
          <p:cNvGraphicFramePr/>
          <p:nvPr/>
        </p:nvGraphicFramePr>
        <p:xfrm>
          <a:off x="337625" y="793421"/>
          <a:ext cx="8402700" cy="3569825"/>
        </p:xfrm>
        <a:graphic>
          <a:graphicData uri="http://schemas.openxmlformats.org/drawingml/2006/table">
            <a:tbl>
              <a:tblPr>
                <a:noFill/>
                <a:tableStyleId>{4BF2E315-8114-4E53-9117-A35F613D5ABC}</a:tableStyleId>
              </a:tblPr>
              <a:tblGrid>
                <a:gridCol w="119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Time</a:t>
                      </a:r>
                      <a:endParaRPr sz="10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Rittersaal, Villa Eberhardt</a:t>
                      </a:r>
                      <a:endParaRPr sz="10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11:30 - 12:30</a:t>
                      </a:r>
                      <a:endParaRPr sz="800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Reception &amp; Lunch </a:t>
                      </a:r>
                      <a:endParaRPr sz="800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12:30 - 13:00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Welcome 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(A Beer, V Rasche)</a:t>
                      </a:r>
                      <a:endParaRPr sz="800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13:00 - 14:15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 Reports &amp; Milestones, Work Package 1 &amp; 2  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I Schwartz, V Rasche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400" u="none" strike="noStrike" cap="none"/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- 15: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 Reports &amp; Milestones, Work Package 3 &amp; 4 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 Schilling, M Bock)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</a:t>
                      </a:r>
                      <a:r>
                        <a:rPr lang="en" sz="800" i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0 - 1</a:t>
                      </a:r>
                      <a:r>
                        <a:rPr lang="en" sz="800" i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" sz="800" i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800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Group Picture</a:t>
                      </a:r>
                      <a:r>
                        <a:rPr lang="en" sz="800" i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/ Coffee Break </a:t>
                      </a:r>
                      <a:endParaRPr sz="800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0 - 16: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extension proposal </a:t>
                      </a:r>
                      <a:r>
                        <a:rPr lang="en" sz="8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(I. Schwartz) </a:t>
                      </a:r>
                      <a:endParaRPr sz="800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0 - 1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Impact and plan for clinical trials, including t</a:t>
                      </a: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imeline / milestones </a:t>
                      </a:r>
                      <a:r>
                        <a:rPr lang="en" sz="8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(V. Guyot) </a:t>
                      </a:r>
                      <a:endParaRPr sz="8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</a:t>
                      </a:r>
                      <a:r>
                        <a:rPr lang="en" sz="800" i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- 17:</a:t>
                      </a:r>
                      <a:r>
                        <a:rPr lang="en" sz="800" i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800" b="1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Coffee Break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00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Impact and plan for prec</a:t>
                      </a:r>
                      <a:r>
                        <a:rPr lang="en" sz="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linical trials </a:t>
                      </a:r>
                      <a:r>
                        <a:rPr lang="en" sz="800" i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(</a:t>
                      </a:r>
                      <a:r>
                        <a:rPr lang="en" sz="800" i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F. Schilling</a:t>
                      </a:r>
                      <a:r>
                        <a:rPr lang="en" sz="800" i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  </a:ext>
                          </a:extLst>
                        </a:rPr>
                        <a:t>)</a:t>
                      </a:r>
                      <a:endParaRPr sz="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" sz="800" b="1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00</a:t>
                      </a:r>
                      <a:r>
                        <a:rPr lang="en" sz="800" b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- 18:15</a:t>
                      </a:r>
                      <a:endParaRPr sz="800" b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ToDos for the project extension </a:t>
                      </a:r>
                      <a:r>
                        <a:rPr lang="en" sz="800" i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        </a:ext>
                          </a:extLst>
                        </a:rPr>
                        <a:t>(L. Hägele</a:t>
                      </a:r>
                      <a:endParaRPr sz="800" b="1" i="1">
                        <a:solidFill>
                          <a:schemeClr val="dk1"/>
                        </a:solidFill>
                        <a:highlight>
                          <a:schemeClr val="accent6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18:15 - 18:30</a:t>
                      </a:r>
                      <a:endParaRPr sz="800" b="1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i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Come together, Summary, Meeting End </a:t>
                      </a:r>
                      <a:r>
                        <a:rPr lang="en" sz="8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(A. Beer, V. Rasche) </a:t>
                      </a:r>
                      <a:endParaRPr sz="800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19:00 - Open End</a:t>
                      </a:r>
                      <a:endParaRPr sz="800" b="0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Dinner &amp; </a:t>
                      </a:r>
                      <a:r>
                        <a:rPr lang="en" sz="800" i="1" u="none" strike="noStrike" cap="none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Social Event:                                    . </a:t>
                      </a:r>
                      <a:endParaRPr sz="800" b="1" i="1" u="none" strike="noStrike" cap="non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6575" marR="36575" marT="19050" marB="19050" anchor="ctr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10" name="Google Shape;310;g38779eb460c_0_84"/>
          <p:cNvSpPr txBox="1">
            <a:spLocks noGrp="1"/>
          </p:cNvSpPr>
          <p:nvPr>
            <p:ph type="title"/>
          </p:nvPr>
        </p:nvSpPr>
        <p:spPr>
          <a:xfrm>
            <a:off x="1977234" y="55559"/>
            <a:ext cx="425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1"/>
              <a:t>Annual Meeting 2025</a:t>
            </a:r>
            <a:endParaRPr b="1"/>
          </a:p>
        </p:txBody>
      </p:sp>
      <p:pic>
        <p:nvPicPr>
          <p:cNvPr id="311" name="Google Shape;311;g38779eb460c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421" y="-281598"/>
            <a:ext cx="2362994" cy="10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38779eb460c_0_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6198" y="4857528"/>
            <a:ext cx="889000" cy="20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8779eb460c_0_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75" y="4801182"/>
            <a:ext cx="664851" cy="26493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8779eb460c_0_84"/>
          <p:cNvSpPr txBox="1"/>
          <p:nvPr/>
        </p:nvSpPr>
        <p:spPr>
          <a:xfrm>
            <a:off x="320040" y="446753"/>
            <a:ext cx="319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Agenda - Thursday, October 23</a:t>
            </a:r>
            <a:r>
              <a:rPr lang="en" sz="1400" b="0" i="0" u="none" strike="noStrike" cap="none" baseline="30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rd</a:t>
            </a:r>
            <a:r>
              <a:rPr lang="en" sz="1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38779eb460c_0_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6170" y="4812487"/>
            <a:ext cx="636147" cy="29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8779eb460c_0_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3056" y="147524"/>
            <a:ext cx="1151184" cy="36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8779eb460c_0_8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4241" y="4782673"/>
            <a:ext cx="504368" cy="35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8779eb460c_0_8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13271" y="4786934"/>
            <a:ext cx="646232" cy="34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8779eb460c_0_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16979" y="4818350"/>
            <a:ext cx="905657" cy="2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8779eb460c_0_8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15525" y="4755495"/>
            <a:ext cx="888999" cy="36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8779eb460c_0_84"/>
          <p:cNvPicPr preferRelativeResize="0"/>
          <p:nvPr/>
        </p:nvPicPr>
        <p:blipFill rotWithShape="1">
          <a:blip r:embed="rId13">
            <a:alphaModFix/>
          </a:blip>
          <a:srcRect t="20259" b="18627"/>
          <a:stretch/>
        </p:blipFill>
        <p:spPr>
          <a:xfrm>
            <a:off x="6404175" y="4805682"/>
            <a:ext cx="905650" cy="30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8779eb460c_0_8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5012626" y="55550"/>
            <a:ext cx="940800" cy="682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23" name="Google Shape;323;g38779eb460c_0_8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25908" y="4101042"/>
            <a:ext cx="905650" cy="246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329" name="Google Shape;329;p3"/>
          <p:cNvSpPr txBox="1">
            <a:spLocks noGrp="1"/>
          </p:cNvSpPr>
          <p:nvPr>
            <p:ph type="body" idx="1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040559961c_0_31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u="sng"/>
              <a:t>AP X.Y</a:t>
            </a:r>
            <a:r>
              <a:rPr lang="en"/>
              <a:t>: Scientific Highlight</a:t>
            </a:r>
            <a:endParaRPr/>
          </a:p>
        </p:txBody>
      </p:sp>
      <p:sp>
        <p:nvSpPr>
          <p:cNvPr id="335" name="Google Shape;335;g3040559961c_0_31"/>
          <p:cNvSpPr txBox="1">
            <a:spLocks noGrp="1"/>
          </p:cNvSpPr>
          <p:nvPr>
            <p:ph type="body" idx="1"/>
          </p:nvPr>
        </p:nvSpPr>
        <p:spPr>
          <a:xfrm>
            <a:off x="338327" y="841250"/>
            <a:ext cx="4233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</a:pPr>
            <a:endParaRPr/>
          </a:p>
        </p:txBody>
      </p:sp>
      <p:sp>
        <p:nvSpPr>
          <p:cNvPr id="336" name="Google Shape;336;g3040559961c_0_31"/>
          <p:cNvSpPr/>
          <p:nvPr/>
        </p:nvSpPr>
        <p:spPr>
          <a:xfrm>
            <a:off x="8316850" y="56850"/>
            <a:ext cx="722100" cy="72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g3040559961c_0_31"/>
          <p:cNvSpPr txBox="1"/>
          <p:nvPr/>
        </p:nvSpPr>
        <p:spPr>
          <a:xfrm>
            <a:off x="8317038" y="813950"/>
            <a:ext cx="7221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 sz="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8" name="Google Shape;338;g3040559961c_0_31"/>
          <p:cNvGrpSpPr/>
          <p:nvPr/>
        </p:nvGrpSpPr>
        <p:grpSpPr>
          <a:xfrm>
            <a:off x="8476224" y="124899"/>
            <a:ext cx="403726" cy="586154"/>
            <a:chOff x="4307925" y="173725"/>
            <a:chExt cx="330300" cy="479550"/>
          </a:xfrm>
        </p:grpSpPr>
        <p:sp>
          <p:nvSpPr>
            <p:cNvPr id="339" name="Google Shape;339;g3040559961c_0_31"/>
            <p:cNvSpPr/>
            <p:nvPr/>
          </p:nvSpPr>
          <p:spPr>
            <a:xfrm>
              <a:off x="4307925" y="397375"/>
              <a:ext cx="330300" cy="255900"/>
            </a:xfrm>
            <a:prstGeom prst="round2SameRect">
              <a:avLst>
                <a:gd name="adj1" fmla="val 42658"/>
                <a:gd name="adj2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0" name="Google Shape;340;g3040559961c_0_31"/>
            <p:cNvSpPr/>
            <p:nvPr/>
          </p:nvSpPr>
          <p:spPr>
            <a:xfrm>
              <a:off x="4362975" y="173725"/>
              <a:ext cx="220200" cy="220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"/>
          <p:cNvSpPr txBox="1">
            <a:spLocks noGrp="1"/>
          </p:cNvSpPr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>
            <a:spLocks noGrp="1"/>
          </p:cNvSpPr>
          <p:nvPr>
            <p:ph type="ctrTitle"/>
          </p:nvPr>
        </p:nvSpPr>
        <p:spPr>
          <a:xfrm>
            <a:off x="384050" y="2102375"/>
            <a:ext cx="8091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E still White">
  <a:themeElements>
    <a:clrScheme name="NVision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23AD7C"/>
      </a:accent1>
      <a:accent2>
        <a:srgbClr val="C00000"/>
      </a:accent2>
      <a:accent3>
        <a:srgbClr val="1C9C8D"/>
      </a:accent3>
      <a:accent4>
        <a:srgbClr val="FFAB40"/>
      </a:accent4>
      <a:accent5>
        <a:srgbClr val="002060"/>
      </a:accent5>
      <a:accent6>
        <a:srgbClr val="EEFF41"/>
      </a:accent6>
      <a:hlink>
        <a:srgbClr val="23AD7C"/>
      </a:hlink>
      <a:folHlink>
        <a:srgbClr val="1C9C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Vision still White">
  <a:themeElements>
    <a:clrScheme name="NVision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23AD7C"/>
      </a:accent1>
      <a:accent2>
        <a:srgbClr val="C00000"/>
      </a:accent2>
      <a:accent3>
        <a:srgbClr val="1C9C8D"/>
      </a:accent3>
      <a:accent4>
        <a:srgbClr val="FFAB40"/>
      </a:accent4>
      <a:accent5>
        <a:srgbClr val="002060"/>
      </a:accent5>
      <a:accent6>
        <a:srgbClr val="EEFF41"/>
      </a:accent6>
      <a:hlink>
        <a:srgbClr val="23AD7C"/>
      </a:hlink>
      <a:folHlink>
        <a:srgbClr val="1C9C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Bildschirmpräsentation (16:9)</PresentationFormat>
  <Paragraphs>32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Roboto</vt:lpstr>
      <vt:lpstr>Montserrat SemiBold</vt:lpstr>
      <vt:lpstr>Montserrat</vt:lpstr>
      <vt:lpstr>Arial</vt:lpstr>
      <vt:lpstr>QuE still White</vt:lpstr>
      <vt:lpstr>NVision still White</vt:lpstr>
      <vt:lpstr>General Assembly</vt:lpstr>
      <vt:lpstr>Annual Meeting 2025</vt:lpstr>
      <vt:lpstr>PowerPoint-Präsentation</vt:lpstr>
      <vt:lpstr>AP X.Y: Scientific Highlight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</dc:creator>
  <cp:lastModifiedBy>Christoph Müller</cp:lastModifiedBy>
  <cp:revision>1</cp:revision>
  <dcterms:modified xsi:type="dcterms:W3CDTF">2025-10-20T09:52:28Z</dcterms:modified>
</cp:coreProperties>
</file>